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78" r:id="rId6"/>
    <p:sldId id="277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FlandersArtSans-Bold" panose="00000800000000000000" pitchFamily="2" charset="0"/>
      <p:bold r:id="rId16"/>
    </p:embeddedFont>
    <p:embeddedFont>
      <p:font typeface="FlandersArtSans-Medium" panose="00000600000000000000" pitchFamily="2" charset="0"/>
      <p:regular r:id="rId17"/>
    </p:embeddedFont>
    <p:embeddedFont>
      <p:font typeface="FlandersArtSans-Regular" panose="00000500000000000000" pitchFamily="2" charset="0"/>
      <p:regular r:id="rId1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84775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EB2B628-ADB1-4657-8B40-1F87D5E09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3D1095-15D4-470D-BCF1-59E6FE617B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22358-AAE2-4408-851B-D471E33469D2}" type="datetimeFigureOut">
              <a:rPr lang="nl-BE" smtClean="0">
                <a:latin typeface="FlandersArtSans-Regular" panose="00000500000000000000" pitchFamily="2" charset="0"/>
              </a:rPr>
              <a:t>20/05/2021</a:t>
            </a:fld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112AB2-B848-4365-BA3B-505354925F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9E8BFF-9E41-49C9-A207-69032B658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nl-BE" dirty="0"/>
              <a:t>Digitaal Vlaanderen \ </a:t>
            </a:r>
            <a:fld id="{88362C2E-A437-48A1-89CD-43562A503789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 dirty="0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2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landersArtSans-Regular" panose="00000500000000000000" pitchFamily="2" charset="0"/>
              </a:defRPr>
            </a:lvl1pPr>
          </a:lstStyle>
          <a:p>
            <a:fld id="{26DDC9D4-63B4-468D-A052-B04CBEB7F2BA}" type="datetimeFigureOut">
              <a:rPr lang="nl-BE" smtClean="0"/>
              <a:pPr/>
              <a:t>20/05/2021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landersArtSans-Regular" panose="00000500000000000000" pitchFamily="2" charset="0"/>
              </a:defRPr>
            </a:lvl1pPr>
          </a:lstStyle>
          <a:p>
            <a:r>
              <a:rPr lang="nl-BE" dirty="0"/>
              <a:t>Digitaal Vlaanderen \ </a:t>
            </a:r>
            <a:fld id="{3893715B-1EF3-4339-8C54-AA9074F64FE9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A5C15AF0-1D20-4F6B-A4DC-127872118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313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91440" algn="l" defTabSz="914400" rtl="0" eaLnBrk="1" latinLnBrk="0" hangingPunct="1"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182880" algn="l" defTabSz="914400" rtl="0" eaLnBrk="1" latinLnBrk="0" hangingPunct="1"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274320" algn="l" defTabSz="914400" rtl="0" eaLnBrk="1" latinLnBrk="0" hangingPunct="1">
      <a:defRPr sz="11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365760" algn="l" defTabSz="914400" rtl="0" eaLnBrk="1" latinLnBrk="0" hangingPunct="1">
      <a:defRPr sz="11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7808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44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84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A4EC494-77F5-4DAF-B3E7-59FCED70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1183" y="288696"/>
            <a:ext cx="6921500" cy="627230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1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7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accent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2" y="1879101"/>
            <a:ext cx="5088099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3" y="1241550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5"/>
            <a:ext cx="5088258" cy="703511"/>
          </a:xfrm>
        </p:spPr>
        <p:txBody>
          <a:bodyPr anchor="ctr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pPr lvl="0"/>
            <a:r>
              <a:rPr lang="nl-BE" dirty="0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5"/>
            <a:ext cx="5087937" cy="5811838"/>
          </a:xfrm>
        </p:spPr>
        <p:txBody>
          <a:bodyPr/>
          <a:lstStyle>
            <a:lvl1pPr>
              <a:defRPr u="none" baseline="0">
                <a:uFill>
                  <a:solidFill>
                    <a:schemeClr val="bg1"/>
                  </a:solidFill>
                </a:uFill>
              </a:defRPr>
            </a:lvl1pPr>
            <a:lvl2pPr>
              <a:defRPr u="none" baseline="0">
                <a:uFill>
                  <a:solidFill>
                    <a:schemeClr val="bg1"/>
                  </a:solidFill>
                </a:uFill>
              </a:defRPr>
            </a:lvl2pPr>
            <a:lvl3pPr>
              <a:defRPr u="none" baseline="0">
                <a:uFill>
                  <a:solidFill>
                    <a:schemeClr val="bg1"/>
                  </a:solidFill>
                </a:uFill>
              </a:defRPr>
            </a:lvl3pPr>
            <a:lvl4pPr>
              <a:defRPr u="none" baseline="0">
                <a:uFill>
                  <a:solidFill>
                    <a:schemeClr val="bg1"/>
                  </a:solidFill>
                </a:uFill>
              </a:defRPr>
            </a:lvl4pPr>
            <a:lvl5pPr>
              <a:defRPr u="none" baseline="0">
                <a:uFill>
                  <a:solidFill>
                    <a:schemeClr val="bg1"/>
                  </a:solidFill>
                </a:uFill>
              </a:defRPr>
            </a:lvl5pPr>
          </a:lstStyle>
          <a:p>
            <a:pPr lvl="0"/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6" y="1750074"/>
            <a:ext cx="5647063" cy="455157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6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1"/>
            <a:ext cx="10515600" cy="4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3pPr>
            <a:lvl4pPr>
              <a:buClr>
                <a:schemeClr val="bg1"/>
              </a:buClr>
              <a:defRPr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4pPr>
            <a:lvl5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8852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4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2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68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bg1"/>
                </a:solidFill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nl-BE" dirty="0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398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327909" y="-6100"/>
            <a:ext cx="6857999" cy="6870197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7382" y="1879101"/>
            <a:ext cx="5088099" cy="4297862"/>
          </a:xfrm>
        </p:spPr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u="none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3pPr>
            <a:lvl4pPr>
              <a:buClr>
                <a:schemeClr val="bg1"/>
              </a:buClr>
              <a:defRPr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4pPr>
            <a:lvl5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3" y="1241550"/>
            <a:ext cx="50880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25" y="365125"/>
            <a:ext cx="5088258" cy="703511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nl-BE" dirty="0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838" y="365125"/>
            <a:ext cx="5087937" cy="5811838"/>
          </a:xfrm>
        </p:spPr>
        <p:txBody>
          <a:bodyPr/>
          <a:lstStyle>
            <a:lvl1pPr>
              <a:defRPr u="none" baseline="0">
                <a:uFill>
                  <a:solidFill>
                    <a:schemeClr val="bg1"/>
                  </a:solidFill>
                </a:uFill>
              </a:defRPr>
            </a:lvl1pPr>
            <a:lvl2pPr>
              <a:defRPr u="none" baseline="0">
                <a:uFill>
                  <a:solidFill>
                    <a:schemeClr val="bg1"/>
                  </a:solidFill>
                </a:uFill>
              </a:defRPr>
            </a:lvl2pPr>
            <a:lvl3pPr>
              <a:defRPr u="none" baseline="0">
                <a:uFill>
                  <a:solidFill>
                    <a:schemeClr val="bg1"/>
                  </a:solidFill>
                </a:uFill>
              </a:defRPr>
            </a:lvl3pPr>
            <a:lvl4pPr>
              <a:defRPr u="none" baseline="0">
                <a:uFill>
                  <a:solidFill>
                    <a:schemeClr val="bg1"/>
                  </a:solidFill>
                </a:uFill>
              </a:defRPr>
            </a:lvl4pPr>
            <a:lvl5pPr>
              <a:defRPr u="none" baseline="0">
                <a:uFill>
                  <a:solidFill>
                    <a:schemeClr val="bg1"/>
                  </a:solidFill>
                </a:uFill>
              </a:defRPr>
            </a:lvl5pPr>
          </a:lstStyle>
          <a:p>
            <a:pPr lvl="0"/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97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37" y="365125"/>
            <a:ext cx="5647062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06736" y="1750074"/>
            <a:ext cx="5647063" cy="4551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3pPr>
            <a:lvl4pPr>
              <a:defRPr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4pPr>
            <a:lvl5pPr>
              <a:buClr>
                <a:schemeClr val="accent1"/>
              </a:buClr>
              <a:defRPr u="none" baseline="0">
                <a:solidFill>
                  <a:schemeClr val="accent1"/>
                </a:solidFill>
                <a:uFill>
                  <a:solidFill>
                    <a:schemeClr val="bg1"/>
                  </a:solidFill>
                </a:uFill>
              </a:defRPr>
            </a:lvl5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075" y="0"/>
            <a:ext cx="517919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36" y="1177036"/>
            <a:ext cx="5647063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430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773716" y="1872866"/>
            <a:ext cx="10418284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48289" y="2192357"/>
            <a:ext cx="9669401" cy="21042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0">
                <a:solidFill>
                  <a:schemeClr val="accent2"/>
                </a:solidFill>
                <a:latin typeface="FlandersArtSans-Bold" panose="000008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201258" y="417688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 dirty="0">
                <a:latin typeface="+mj-lt"/>
              </a:rPr>
              <a:t>“ </a:t>
            </a:r>
            <a:endParaRPr lang="nl-BE" sz="30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118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6587" y="291263"/>
            <a:ext cx="4302296" cy="6261937"/>
          </a:xfrm>
        </p:spPr>
        <p:txBody>
          <a:bodyPr anchor="ctr" anchorCtr="0">
            <a:normAutofit/>
          </a:bodyPr>
          <a:lstStyle>
            <a:lvl1pPr algn="r">
              <a:defRPr sz="4400" b="0">
                <a:latin typeface="FlandersArtSans-Bold" panose="00000800000000000000" pitchFamily="2" charset="0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Quote</a:t>
            </a:r>
            <a:endParaRPr lang="nl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6096000" y="-530577"/>
            <a:ext cx="19470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b="0" dirty="0">
                <a:solidFill>
                  <a:schemeClr val="accent1"/>
                </a:solidFill>
                <a:latin typeface="+mj-lt"/>
              </a:rPr>
              <a:t>“ </a:t>
            </a:r>
            <a:endParaRPr lang="nl-BE" sz="30000" b="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72476" y="2632967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 dirty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5469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5372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5276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5180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50839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749876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48913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747950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246987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46024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24506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74409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24313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74217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41209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40246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239283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738320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237357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736394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0235431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734468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1233505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1732542" y="4231701"/>
            <a:ext cx="445280" cy="231988"/>
          </a:xfrm>
        </p:spPr>
        <p:txBody>
          <a:bodyPr>
            <a:normAutofit/>
          </a:bodyPr>
          <a:lstStyle>
            <a:lvl1pPr algn="ctr">
              <a:defRPr sz="1000" b="1"/>
            </a:lvl1pPr>
            <a:lvl4pPr>
              <a:defRPr sz="1000"/>
            </a:lvl4pPr>
          </a:lstStyle>
          <a:p>
            <a:pPr lvl="0"/>
            <a:r>
              <a:rPr lang="nl-BE" dirty="0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75957" y="4678322"/>
            <a:ext cx="11916043" cy="3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249605" y="4916033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 dirty="0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37656" y="4913774"/>
            <a:ext cx="944049" cy="352425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nl-BE" dirty="0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477331" y="4596484"/>
            <a:ext cx="11438712" cy="181635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72476" y="5886089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 dirty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2564405" y="3292819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 dirty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061935" y="1977915"/>
            <a:ext cx="1793875" cy="561975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 dirty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2564404" y="5219460"/>
            <a:ext cx="1793875" cy="561975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 dirty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5227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274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0274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 dirty="0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0274" y="2020916"/>
            <a:ext cx="2410884" cy="43210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85874" y="2453016"/>
            <a:ext cx="2410883" cy="2712659"/>
          </a:xfrm>
          <a:ln w="12700" cap="sq">
            <a:noFill/>
            <a:round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5874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 dirty="0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5874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1473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1473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 dirty="0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1472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157072" y="2453016"/>
            <a:ext cx="2410883" cy="2712659"/>
          </a:xfrm>
          <a:ln w="12700"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7072" y="5337124"/>
            <a:ext cx="2410883" cy="730233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nl-NL" dirty="0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7071" y="2020916"/>
            <a:ext cx="2410884" cy="432100"/>
          </a:xfrm>
        </p:spPr>
        <p:txBody>
          <a:bodyPr/>
          <a:lstStyle>
            <a:lvl1pPr algn="ctr">
              <a:defRPr sz="2000" b="1">
                <a:solidFill>
                  <a:schemeClr val="accent4"/>
                </a:solidFill>
              </a:defRPr>
            </a:lvl1pPr>
            <a:lvl2pPr marL="383990" indent="0">
              <a:buNone/>
              <a:defRPr/>
            </a:lvl2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334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83855" y="285052"/>
            <a:ext cx="6018828" cy="6275950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384003" y="285051"/>
            <a:ext cx="7853619" cy="6275949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298" y="1332507"/>
            <a:ext cx="5856011" cy="31821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600">
                <a:solidFill>
                  <a:schemeClr val="accent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8" y="4981050"/>
            <a:ext cx="5376684" cy="13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795674" y="2059515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 dirty="0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3603555" y="2059514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 dirty="0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411436" y="2059513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9219318" y="2059512"/>
            <a:ext cx="2511056" cy="22324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674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 dirty="0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3186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 dirty="0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0698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 dirty="0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8210" y="4408222"/>
            <a:ext cx="2511425" cy="464637"/>
          </a:xfrm>
        </p:spPr>
        <p:txBody>
          <a:bodyPr anchor="ctr">
            <a:normAutofit/>
          </a:bodyPr>
          <a:lstStyle>
            <a:lvl1pPr algn="ctr"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 dirty="0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674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en-US" dirty="0" err="1"/>
              <a:t>Beschrijving</a:t>
            </a:r>
            <a:endParaRPr lang="nl-BE" dirty="0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7707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en-US" dirty="0" err="1"/>
              <a:t>Beschrijving</a:t>
            </a:r>
            <a:endParaRPr lang="nl-BE" dirty="0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0698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en-US" dirty="0" err="1"/>
              <a:t>Beschrijving</a:t>
            </a:r>
            <a:endParaRPr lang="nl-BE" dirty="0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2731" y="4989153"/>
            <a:ext cx="2511425" cy="1486702"/>
          </a:xfrm>
        </p:spPr>
        <p:txBody>
          <a:bodyPr>
            <a:noAutofit/>
          </a:bodyPr>
          <a:lstStyle>
            <a:lvl1pPr>
              <a:defRPr sz="1600">
                <a:solidFill>
                  <a:schemeClr val="accent5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en-US" dirty="0" err="1"/>
              <a:t>Beschrijving</a:t>
            </a:r>
            <a:endParaRPr lang="nl-BE" dirty="0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936" y="1619774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 dirty="0"/>
              <a:t>Icon</a:t>
            </a:r>
            <a:endParaRPr lang="nl-BE" dirty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68927" y="161793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 dirty="0"/>
              <a:t>Icon</a:t>
            </a:r>
            <a:endParaRPr lang="nl-BE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1918" y="162598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 dirty="0"/>
              <a:t>Icon</a:t>
            </a:r>
            <a:endParaRPr lang="nl-BE" dirty="0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00018" y="1625983"/>
            <a:ext cx="879475" cy="879475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600" dirty="0"/>
              <a:t>Icon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26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3040912" y="4019107"/>
            <a:ext cx="9151088" cy="20296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4E939-A4E4-48C0-B2D9-89605B915F2A}"/>
              </a:ext>
            </a:extLst>
          </p:cNvPr>
          <p:cNvSpPr txBox="1"/>
          <p:nvPr userDrawn="1"/>
        </p:nvSpPr>
        <p:spPr>
          <a:xfrm>
            <a:off x="3040912" y="4377443"/>
            <a:ext cx="9151088" cy="12731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3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3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rPr>
              <a:t>vlaanderen</a:t>
            </a:r>
            <a:r>
              <a:rPr kumimoji="0" lang="nl-NL" sz="3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rPr>
              <a:t> – ICC Gent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rPr>
              <a:t>#TDV21 – 24, 25 en 26 november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32E33-4181-4D33-88F3-41B99C0CA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2"/>
            <a:ext cx="12187938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83118" y="289984"/>
            <a:ext cx="7769327" cy="6263216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7678757" y="289984"/>
            <a:ext cx="3823070" cy="626321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6933"/>
              </a:lnSpc>
              <a:defRPr sz="3600" b="0" i="0">
                <a:solidFill>
                  <a:schemeClr val="tx2"/>
                </a:solidFill>
                <a:effectLst/>
                <a:latin typeface="FlandersArtSans-Bold" panose="00000800000000000000" pitchFamily="2" charset="0"/>
                <a:ea typeface="FlandersArtSans-Bold" panose="00000800000000000000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Subtitel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35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1" y="0"/>
            <a:ext cx="11952939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608586"/>
            <a:ext cx="7065601" cy="1122823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buFontTx/>
              <a:buNone/>
              <a:defRPr lang="nl-NL" sz="3600" b="0" kern="1200" dirty="0" smtClean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3600" b="0" kern="1200" dirty="0" smtClean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5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accent4"/>
                </a:solidFill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en-US" dirty="0" err="1"/>
              <a:t>Tussentitel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31018"/>
            <a:ext cx="1219199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626" y="3468667"/>
            <a:ext cx="6104028" cy="1122823"/>
          </a:xfrm>
          <a:solidFill>
            <a:srgbClr val="FFEB00"/>
          </a:solidFill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3600" b="0" kern="1200" dirty="0" smtClean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9626" y="4967455"/>
            <a:ext cx="6104028" cy="741781"/>
          </a:xfrm>
        </p:spPr>
        <p:txBody>
          <a:bodyPr/>
          <a:lstStyle>
            <a:lvl1pPr marL="0" indent="0">
              <a:buFontTx/>
              <a:buNone/>
              <a:defRPr sz="2800" cap="all" baseline="0">
                <a:solidFill>
                  <a:schemeClr val="tx2"/>
                </a:solidFill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en-US" dirty="0" err="1"/>
              <a:t>Tussentitel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698" y="803602"/>
            <a:ext cx="9124325" cy="4251869"/>
          </a:xfrm>
          <a:solidFill>
            <a:srgbClr val="FFEB00"/>
          </a:solidFill>
        </p:spPr>
        <p:txBody>
          <a:bodyPr anchor="b"/>
          <a:lstStyle>
            <a:lvl1pPr marL="0" indent="0" algn="l" defTabSz="914377" rtl="0" eaLnBrk="1" latinLnBrk="0" hangingPunct="1">
              <a:buFontTx/>
              <a:buNone/>
              <a:defRPr lang="nl-NL" sz="4800" b="0" kern="1200" dirty="0" smtClean="0">
                <a:solidFill>
                  <a:schemeClr val="accent2"/>
                </a:solidFill>
                <a:latin typeface="FlandersArtSans-Bold" panose="00000800000000000000" pitchFamily="2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Highlight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035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79101"/>
            <a:ext cx="10515600" cy="42978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41550"/>
            <a:ext cx="10515599" cy="464637"/>
          </a:xfrm>
        </p:spPr>
        <p:txBody>
          <a:bodyPr anchor="ctr"/>
          <a:lstStyle>
            <a:lvl1pPr>
              <a:defRPr sz="2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3" y="256544"/>
            <a:ext cx="5228501" cy="7035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8129" y="1641514"/>
            <a:ext cx="5023694" cy="458301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518672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023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64285" y="1641512"/>
            <a:ext cx="5023694" cy="458301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6444828" y="1641513"/>
            <a:ext cx="219456" cy="4583016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0179" y="1084187"/>
            <a:ext cx="5243151" cy="464637"/>
          </a:xfrm>
        </p:spPr>
        <p:txBody>
          <a:bodyPr anchor="ctr">
            <a:normAutofit/>
          </a:bodyPr>
          <a:lstStyle>
            <a:lvl1pPr>
              <a:defRPr sz="20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 dirty="0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0179" y="261568"/>
            <a:ext cx="5243148" cy="698487"/>
          </a:xfrm>
        </p:spPr>
        <p:txBody>
          <a:bodyPr anchor="ctr">
            <a:noAutofit/>
          </a:bodyPr>
          <a:lstStyle>
            <a:lvl1pPr>
              <a:defRPr sz="3200" b="0">
                <a:solidFill>
                  <a:schemeClr val="accent2"/>
                </a:solidFill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nl-BE" dirty="0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4694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07479" y="6475856"/>
            <a:ext cx="20634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r>
              <a:rPr lang="nl-BE" dirty="0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47585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64" r:id="rId6"/>
    <p:sldLayoutId id="2147483665" r:id="rId7"/>
    <p:sldLayoutId id="2147483650" r:id="rId8"/>
    <p:sldLayoutId id="2147483669" r:id="rId9"/>
    <p:sldLayoutId id="2147483674" r:id="rId10"/>
    <p:sldLayoutId id="2147483666" r:id="rId11"/>
    <p:sldLayoutId id="2147483668" r:id="rId12"/>
    <p:sldLayoutId id="2147483676" r:id="rId13"/>
    <p:sldLayoutId id="2147483677" r:id="rId14"/>
    <p:sldLayoutId id="2147483678" r:id="rId15"/>
    <p:sldLayoutId id="2147483651" r:id="rId16"/>
    <p:sldLayoutId id="2147483671" r:id="rId17"/>
    <p:sldLayoutId id="2147483670" r:id="rId18"/>
    <p:sldLayoutId id="2147483667" r:id="rId19"/>
    <p:sldLayoutId id="2147483673" r:id="rId20"/>
    <p:sldLayoutId id="214748367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FlandersArtSans-Medium" panose="000006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FlandersArtSans-Regular" panose="00000500000000000000" pitchFamily="2" charset="0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FlandersArtSans-Regular" panose="00000500000000000000" pitchFamily="2" charset="0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60000"/>
        <a:buFont typeface="Wingdings" panose="05000000000000000000" pitchFamily="2" charset="2"/>
        <a:buChar char="p"/>
        <a:defRPr sz="2000" b="0" u="none" kern="1200" baseline="0">
          <a:solidFill>
            <a:schemeClr val="tx2"/>
          </a:solidFill>
          <a:uFill>
            <a:solidFill>
              <a:schemeClr val="accent3"/>
            </a:solidFill>
          </a:uFill>
          <a:latin typeface="FlandersArtSans-Regular" panose="00000500000000000000" pitchFamily="2" charset="0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800" u="none" kern="1200" baseline="0">
          <a:solidFill>
            <a:schemeClr val="accent6"/>
          </a:solidFill>
          <a:uFill>
            <a:solidFill>
              <a:schemeClr val="accent3"/>
            </a:solidFill>
          </a:uFill>
          <a:latin typeface="FlandersArtSans-Regular" panose="00000500000000000000" pitchFamily="2" charset="0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600" b="0" u="none" kern="1200" baseline="0">
          <a:solidFill>
            <a:schemeClr val="accent6"/>
          </a:solidFill>
          <a:uFill>
            <a:solidFill>
              <a:schemeClr val="accent3"/>
            </a:solidFill>
          </a:uFill>
          <a:latin typeface="FlandersArtSans-Regular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6467-8B5E-4D02-BD40-E2B71B396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C952-F1DB-49F9-95CC-31886686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Overzicht</a:t>
            </a:r>
            <a:endParaRPr lang="nl-B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795A47-0375-4306-B013-5D5762F9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A43A9-48F3-446F-BE45-86D9F964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EC7759-0811-431A-A630-84D165AA9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2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7B9E6-12E1-496C-A514-2090C0E6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Iconen, meer via Invoegen Pictogrammen (</a:t>
            </a:r>
            <a:r>
              <a:rPr lang="nl-BE" dirty="0" err="1"/>
              <a:t>Insert</a:t>
            </a:r>
            <a:r>
              <a:rPr lang="nl-BE" dirty="0"/>
              <a:t> </a:t>
            </a:r>
            <a:r>
              <a:rPr lang="nl-BE" dirty="0" err="1"/>
              <a:t>Icons</a:t>
            </a:r>
            <a:r>
              <a:rPr lang="nl-BE" dirty="0"/>
              <a:t>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18BB647-F11F-476D-8145-7D290C84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Digitaal Vlaanderen \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DC937FC-1F29-4FB9-A572-671B59B5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3</a:t>
            </a:fld>
            <a:endParaRPr lang="nl-BE" dirty="0"/>
          </a:p>
        </p:txBody>
      </p:sp>
      <p:sp>
        <p:nvSpPr>
          <p:cNvPr id="7" name="Diamond 5">
            <a:extLst>
              <a:ext uri="{FF2B5EF4-FFF2-40B4-BE49-F238E27FC236}">
                <a16:creationId xmlns:a16="http://schemas.microsoft.com/office/drawing/2014/main" id="{B5B4CABF-78A9-47C6-A4F5-924144217866}"/>
              </a:ext>
            </a:extLst>
          </p:cNvPr>
          <p:cNvSpPr/>
          <p:nvPr/>
        </p:nvSpPr>
        <p:spPr>
          <a:xfrm>
            <a:off x="2718617" y="1520117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Isosceles Triangle 51">
            <a:extLst>
              <a:ext uri="{FF2B5EF4-FFF2-40B4-BE49-F238E27FC236}">
                <a16:creationId xmlns:a16="http://schemas.microsoft.com/office/drawing/2014/main" id="{06759B72-BD35-4BB7-BC97-175129D5AAAF}"/>
              </a:ext>
            </a:extLst>
          </p:cNvPr>
          <p:cNvSpPr/>
          <p:nvPr/>
        </p:nvSpPr>
        <p:spPr>
          <a:xfrm>
            <a:off x="1879863" y="1590651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0E29C6-E455-4E0C-AAFF-2C59D2452218}"/>
              </a:ext>
            </a:extLst>
          </p:cNvPr>
          <p:cNvSpPr/>
          <p:nvPr/>
        </p:nvSpPr>
        <p:spPr>
          <a:xfrm rot="18900000">
            <a:off x="7864247" y="2393155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AEF7E9D4-BB1F-4781-BB98-0675AEF8491B}"/>
              </a:ext>
            </a:extLst>
          </p:cNvPr>
          <p:cNvSpPr/>
          <p:nvPr/>
        </p:nvSpPr>
        <p:spPr>
          <a:xfrm>
            <a:off x="8569769" y="2386994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5C89909-50BE-4B26-9136-98903E709205}"/>
              </a:ext>
            </a:extLst>
          </p:cNvPr>
          <p:cNvSpPr/>
          <p:nvPr/>
        </p:nvSpPr>
        <p:spPr>
          <a:xfrm>
            <a:off x="3557371" y="154668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9C6C416-0851-4474-9346-414F254990FA}"/>
              </a:ext>
            </a:extLst>
          </p:cNvPr>
          <p:cNvSpPr/>
          <p:nvPr/>
        </p:nvSpPr>
        <p:spPr>
          <a:xfrm rot="5400000">
            <a:off x="4344231" y="1546680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Pie 24">
            <a:extLst>
              <a:ext uri="{FF2B5EF4-FFF2-40B4-BE49-F238E27FC236}">
                <a16:creationId xmlns:a16="http://schemas.microsoft.com/office/drawing/2014/main" id="{6469746F-5232-4F35-BE9E-C7854CC3DDCE}"/>
              </a:ext>
            </a:extLst>
          </p:cNvPr>
          <p:cNvSpPr/>
          <p:nvPr/>
        </p:nvSpPr>
        <p:spPr>
          <a:xfrm>
            <a:off x="9284130" y="2363390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Parallelogram 30">
            <a:extLst>
              <a:ext uri="{FF2B5EF4-FFF2-40B4-BE49-F238E27FC236}">
                <a16:creationId xmlns:a16="http://schemas.microsoft.com/office/drawing/2014/main" id="{7D4434A9-3222-4DDD-807D-3145EEAA0CF7}"/>
              </a:ext>
            </a:extLst>
          </p:cNvPr>
          <p:cNvSpPr/>
          <p:nvPr/>
        </p:nvSpPr>
        <p:spPr>
          <a:xfrm flipH="1">
            <a:off x="6691662" y="234758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14DFF9B-96D7-4A8D-90ED-D87D5841566D}"/>
              </a:ext>
            </a:extLst>
          </p:cNvPr>
          <p:cNvSpPr/>
          <p:nvPr/>
        </p:nvSpPr>
        <p:spPr>
          <a:xfrm rot="16200000">
            <a:off x="5131905" y="1498577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Block Arc 41">
            <a:extLst>
              <a:ext uri="{FF2B5EF4-FFF2-40B4-BE49-F238E27FC236}">
                <a16:creationId xmlns:a16="http://schemas.microsoft.com/office/drawing/2014/main" id="{1751ED7E-1573-4447-A3C4-4B50464B90D2}"/>
              </a:ext>
            </a:extLst>
          </p:cNvPr>
          <p:cNvSpPr/>
          <p:nvPr/>
        </p:nvSpPr>
        <p:spPr>
          <a:xfrm>
            <a:off x="6015097" y="1479909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ight Triangle 17">
            <a:extLst>
              <a:ext uri="{FF2B5EF4-FFF2-40B4-BE49-F238E27FC236}">
                <a16:creationId xmlns:a16="http://schemas.microsoft.com/office/drawing/2014/main" id="{5CAD73DD-F649-4051-BE51-232D8C13ADEE}"/>
              </a:ext>
            </a:extLst>
          </p:cNvPr>
          <p:cNvSpPr/>
          <p:nvPr/>
        </p:nvSpPr>
        <p:spPr>
          <a:xfrm>
            <a:off x="1089133" y="3103870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7AF92DB3-AC7F-45BE-A00D-2CD9D3903579}"/>
              </a:ext>
            </a:extLst>
          </p:cNvPr>
          <p:cNvSpPr/>
          <p:nvPr/>
        </p:nvSpPr>
        <p:spPr>
          <a:xfrm>
            <a:off x="966770" y="1508825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ounded Rectangle 10">
            <a:extLst>
              <a:ext uri="{FF2B5EF4-FFF2-40B4-BE49-F238E27FC236}">
                <a16:creationId xmlns:a16="http://schemas.microsoft.com/office/drawing/2014/main" id="{6CEEF93E-2811-407C-95A2-4FA741A81B01}"/>
              </a:ext>
            </a:extLst>
          </p:cNvPr>
          <p:cNvSpPr/>
          <p:nvPr/>
        </p:nvSpPr>
        <p:spPr>
          <a:xfrm>
            <a:off x="4187406" y="2335806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Trapezoid 13">
            <a:extLst>
              <a:ext uri="{FF2B5EF4-FFF2-40B4-BE49-F238E27FC236}">
                <a16:creationId xmlns:a16="http://schemas.microsoft.com/office/drawing/2014/main" id="{47FD0B2F-4ED4-4330-806D-B67E275CD098}"/>
              </a:ext>
            </a:extLst>
          </p:cNvPr>
          <p:cNvSpPr/>
          <p:nvPr/>
        </p:nvSpPr>
        <p:spPr>
          <a:xfrm>
            <a:off x="9217774" y="1664646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76927DF5-A633-4DC8-9D36-55F19CACBE0B}"/>
              </a:ext>
            </a:extLst>
          </p:cNvPr>
          <p:cNvSpPr/>
          <p:nvPr/>
        </p:nvSpPr>
        <p:spPr>
          <a:xfrm>
            <a:off x="3511420" y="234732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19C48FD-6968-4D4B-BD74-B152BA911D1E}"/>
              </a:ext>
            </a:extLst>
          </p:cNvPr>
          <p:cNvSpPr/>
          <p:nvPr/>
        </p:nvSpPr>
        <p:spPr>
          <a:xfrm>
            <a:off x="1911956" y="238699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124F7E83-203A-4D8E-8684-28A190C9C9A0}"/>
              </a:ext>
            </a:extLst>
          </p:cNvPr>
          <p:cNvSpPr/>
          <p:nvPr/>
        </p:nvSpPr>
        <p:spPr>
          <a:xfrm>
            <a:off x="2807702" y="237184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CA79239-A898-4DF0-B44D-8C81ACB77972}"/>
              </a:ext>
            </a:extLst>
          </p:cNvPr>
          <p:cNvSpPr/>
          <p:nvPr/>
        </p:nvSpPr>
        <p:spPr>
          <a:xfrm rot="2700000">
            <a:off x="5061056" y="2179518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7CFC69B0-907D-4193-B356-0186EF41F702}"/>
              </a:ext>
            </a:extLst>
          </p:cNvPr>
          <p:cNvSpPr/>
          <p:nvPr/>
        </p:nvSpPr>
        <p:spPr>
          <a:xfrm>
            <a:off x="8454842" y="1619028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Frame 17">
            <a:extLst>
              <a:ext uri="{FF2B5EF4-FFF2-40B4-BE49-F238E27FC236}">
                <a16:creationId xmlns:a16="http://schemas.microsoft.com/office/drawing/2014/main" id="{B33AA1B9-5972-4E5B-BFA4-84EF0F107C19}"/>
              </a:ext>
            </a:extLst>
          </p:cNvPr>
          <p:cNvSpPr/>
          <p:nvPr/>
        </p:nvSpPr>
        <p:spPr>
          <a:xfrm>
            <a:off x="966770" y="2325910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14554A6A-93AD-468F-9AE0-3467F85C4747}"/>
              </a:ext>
            </a:extLst>
          </p:cNvPr>
          <p:cNvSpPr/>
          <p:nvPr/>
        </p:nvSpPr>
        <p:spPr>
          <a:xfrm flipH="1">
            <a:off x="5755624" y="237392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C77BA92B-01AA-46E4-866A-A7C9C3A78926}"/>
              </a:ext>
            </a:extLst>
          </p:cNvPr>
          <p:cNvSpPr/>
          <p:nvPr/>
        </p:nvSpPr>
        <p:spPr>
          <a:xfrm rot="18805991">
            <a:off x="6707598" y="1540436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Rectangle 130">
            <a:extLst>
              <a:ext uri="{FF2B5EF4-FFF2-40B4-BE49-F238E27FC236}">
                <a16:creationId xmlns:a16="http://schemas.microsoft.com/office/drawing/2014/main" id="{C74E2BFC-0DBE-476B-A511-7F8B88523624}"/>
              </a:ext>
            </a:extLst>
          </p:cNvPr>
          <p:cNvSpPr/>
          <p:nvPr/>
        </p:nvSpPr>
        <p:spPr>
          <a:xfrm>
            <a:off x="7539367" y="1567379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Right Triangle 17">
            <a:extLst>
              <a:ext uri="{FF2B5EF4-FFF2-40B4-BE49-F238E27FC236}">
                <a16:creationId xmlns:a16="http://schemas.microsoft.com/office/drawing/2014/main" id="{BD435461-6D8E-41B1-BE08-84CBEAF35F80}"/>
              </a:ext>
            </a:extLst>
          </p:cNvPr>
          <p:cNvSpPr>
            <a:spLocks noChangeAspect="1"/>
          </p:cNvSpPr>
          <p:nvPr/>
        </p:nvSpPr>
        <p:spPr>
          <a:xfrm>
            <a:off x="2746860" y="3080937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ight Triangle 17">
            <a:extLst>
              <a:ext uri="{FF2B5EF4-FFF2-40B4-BE49-F238E27FC236}">
                <a16:creationId xmlns:a16="http://schemas.microsoft.com/office/drawing/2014/main" id="{F10D8FAE-6447-4498-A43A-2A07C92FF493}"/>
              </a:ext>
            </a:extLst>
          </p:cNvPr>
          <p:cNvSpPr>
            <a:spLocks noChangeAspect="1"/>
          </p:cNvSpPr>
          <p:nvPr/>
        </p:nvSpPr>
        <p:spPr>
          <a:xfrm>
            <a:off x="1871818" y="3080937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ight Triangle 17">
            <a:extLst>
              <a:ext uri="{FF2B5EF4-FFF2-40B4-BE49-F238E27FC236}">
                <a16:creationId xmlns:a16="http://schemas.microsoft.com/office/drawing/2014/main" id="{2DDB66A9-6B15-421F-82DD-018903E9E0BA}"/>
              </a:ext>
            </a:extLst>
          </p:cNvPr>
          <p:cNvSpPr>
            <a:spLocks noChangeAspect="1"/>
          </p:cNvSpPr>
          <p:nvPr/>
        </p:nvSpPr>
        <p:spPr>
          <a:xfrm>
            <a:off x="3511420" y="3080937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Oval 44">
            <a:extLst>
              <a:ext uri="{FF2B5EF4-FFF2-40B4-BE49-F238E27FC236}">
                <a16:creationId xmlns:a16="http://schemas.microsoft.com/office/drawing/2014/main" id="{83719473-E688-4A26-A43C-888CDC857F3F}"/>
              </a:ext>
            </a:extLst>
          </p:cNvPr>
          <p:cNvSpPr>
            <a:spLocks noChangeAspect="1"/>
          </p:cNvSpPr>
          <p:nvPr/>
        </p:nvSpPr>
        <p:spPr>
          <a:xfrm>
            <a:off x="4496943" y="3080937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50">
            <a:extLst>
              <a:ext uri="{FF2B5EF4-FFF2-40B4-BE49-F238E27FC236}">
                <a16:creationId xmlns:a16="http://schemas.microsoft.com/office/drawing/2014/main" id="{94330BBD-6605-4A99-8F88-3C8C60937E58}"/>
              </a:ext>
            </a:extLst>
          </p:cNvPr>
          <p:cNvSpPr>
            <a:spLocks noChangeAspect="1"/>
          </p:cNvSpPr>
          <p:nvPr/>
        </p:nvSpPr>
        <p:spPr>
          <a:xfrm>
            <a:off x="5181058" y="3080937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Freeform 108">
            <a:extLst>
              <a:ext uri="{FF2B5EF4-FFF2-40B4-BE49-F238E27FC236}">
                <a16:creationId xmlns:a16="http://schemas.microsoft.com/office/drawing/2014/main" id="{7C81EBC7-3CCE-446D-A6A7-2374D77A5604}"/>
              </a:ext>
            </a:extLst>
          </p:cNvPr>
          <p:cNvSpPr/>
          <p:nvPr/>
        </p:nvSpPr>
        <p:spPr>
          <a:xfrm>
            <a:off x="5856119" y="305148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CB1B2232-65D9-43C9-AF5A-4306166E85D4}"/>
              </a:ext>
            </a:extLst>
          </p:cNvPr>
          <p:cNvSpPr>
            <a:spLocks noChangeAspect="1"/>
          </p:cNvSpPr>
          <p:nvPr/>
        </p:nvSpPr>
        <p:spPr>
          <a:xfrm>
            <a:off x="6691662" y="3120449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D78C7F66-0657-46AC-97FC-61A874438C06}"/>
              </a:ext>
            </a:extLst>
          </p:cNvPr>
          <p:cNvSpPr/>
          <p:nvPr/>
        </p:nvSpPr>
        <p:spPr>
          <a:xfrm>
            <a:off x="7681584" y="310387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9B2D5C3A-C191-4467-960F-C133EA2FADE1}"/>
              </a:ext>
            </a:extLst>
          </p:cNvPr>
          <p:cNvSpPr/>
          <p:nvPr/>
        </p:nvSpPr>
        <p:spPr>
          <a:xfrm rot="16200000" flipH="1">
            <a:off x="8596283" y="3067250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Left Arrow 1">
            <a:extLst>
              <a:ext uri="{FF2B5EF4-FFF2-40B4-BE49-F238E27FC236}">
                <a16:creationId xmlns:a16="http://schemas.microsoft.com/office/drawing/2014/main" id="{7B1D885C-75C9-4CC0-A16A-B91BF44172EE}"/>
              </a:ext>
            </a:extLst>
          </p:cNvPr>
          <p:cNvSpPr>
            <a:spLocks noChangeAspect="1"/>
          </p:cNvSpPr>
          <p:nvPr/>
        </p:nvSpPr>
        <p:spPr>
          <a:xfrm>
            <a:off x="1019917" y="3920069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Oval 35">
            <a:extLst>
              <a:ext uri="{FF2B5EF4-FFF2-40B4-BE49-F238E27FC236}">
                <a16:creationId xmlns:a16="http://schemas.microsoft.com/office/drawing/2014/main" id="{983C4483-8F0E-4D92-83FD-72BF8BA67553}"/>
              </a:ext>
            </a:extLst>
          </p:cNvPr>
          <p:cNvSpPr/>
          <p:nvPr/>
        </p:nvSpPr>
        <p:spPr>
          <a:xfrm>
            <a:off x="9329833" y="3055646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E6FBA1FB-F903-418B-9E8D-2311800C42FC}"/>
              </a:ext>
            </a:extLst>
          </p:cNvPr>
          <p:cNvSpPr/>
          <p:nvPr/>
        </p:nvSpPr>
        <p:spPr>
          <a:xfrm rot="16200000">
            <a:off x="3679282" y="4806028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Donut 8">
            <a:extLst>
              <a:ext uri="{FF2B5EF4-FFF2-40B4-BE49-F238E27FC236}">
                <a16:creationId xmlns:a16="http://schemas.microsoft.com/office/drawing/2014/main" id="{93BE7EC3-8FE6-4DE2-9CA4-C5E88BA789C7}"/>
              </a:ext>
            </a:extLst>
          </p:cNvPr>
          <p:cNvSpPr/>
          <p:nvPr/>
        </p:nvSpPr>
        <p:spPr>
          <a:xfrm>
            <a:off x="8475401" y="4711690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Block Arc 41">
            <a:extLst>
              <a:ext uri="{FF2B5EF4-FFF2-40B4-BE49-F238E27FC236}">
                <a16:creationId xmlns:a16="http://schemas.microsoft.com/office/drawing/2014/main" id="{6F568F72-7464-421F-86DE-583D96C69E13}"/>
              </a:ext>
            </a:extLst>
          </p:cNvPr>
          <p:cNvSpPr/>
          <p:nvPr/>
        </p:nvSpPr>
        <p:spPr>
          <a:xfrm>
            <a:off x="1911956" y="5578538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4" name="Donut 39">
            <a:extLst>
              <a:ext uri="{FF2B5EF4-FFF2-40B4-BE49-F238E27FC236}">
                <a16:creationId xmlns:a16="http://schemas.microsoft.com/office/drawing/2014/main" id="{08D8B8C6-149E-465A-824D-81FC36C55878}"/>
              </a:ext>
            </a:extLst>
          </p:cNvPr>
          <p:cNvSpPr/>
          <p:nvPr/>
        </p:nvSpPr>
        <p:spPr>
          <a:xfrm>
            <a:off x="1826730" y="3912936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721E46D3-7B32-4C2E-AF36-1F9C09433625}"/>
              </a:ext>
            </a:extLst>
          </p:cNvPr>
          <p:cNvSpPr/>
          <p:nvPr/>
        </p:nvSpPr>
        <p:spPr>
          <a:xfrm>
            <a:off x="4616608" y="493355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387108DB-A2AC-48E7-8471-9761F9A6C7C3}"/>
              </a:ext>
            </a:extLst>
          </p:cNvPr>
          <p:cNvSpPr/>
          <p:nvPr/>
        </p:nvSpPr>
        <p:spPr>
          <a:xfrm>
            <a:off x="5523930" y="493355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ed Rectangle 6">
            <a:extLst>
              <a:ext uri="{FF2B5EF4-FFF2-40B4-BE49-F238E27FC236}">
                <a16:creationId xmlns:a16="http://schemas.microsoft.com/office/drawing/2014/main" id="{2CFE3024-5D44-4D7D-899C-6276A3EE08B6}"/>
              </a:ext>
            </a:extLst>
          </p:cNvPr>
          <p:cNvSpPr/>
          <p:nvPr/>
        </p:nvSpPr>
        <p:spPr>
          <a:xfrm>
            <a:off x="6431252" y="493355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Rounded Rectangle 6">
            <a:extLst>
              <a:ext uri="{FF2B5EF4-FFF2-40B4-BE49-F238E27FC236}">
                <a16:creationId xmlns:a16="http://schemas.microsoft.com/office/drawing/2014/main" id="{DACE6F6A-794B-49F4-94B6-2C0DE5DBBE4E}"/>
              </a:ext>
            </a:extLst>
          </p:cNvPr>
          <p:cNvSpPr/>
          <p:nvPr/>
        </p:nvSpPr>
        <p:spPr>
          <a:xfrm>
            <a:off x="7338572" y="493355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Teardrop 6">
            <a:extLst>
              <a:ext uri="{FF2B5EF4-FFF2-40B4-BE49-F238E27FC236}">
                <a16:creationId xmlns:a16="http://schemas.microsoft.com/office/drawing/2014/main" id="{34774182-1D5A-498C-9999-2CE90E9D3D2D}"/>
              </a:ext>
            </a:extLst>
          </p:cNvPr>
          <p:cNvSpPr/>
          <p:nvPr/>
        </p:nvSpPr>
        <p:spPr>
          <a:xfrm rot="8100000">
            <a:off x="9285478" y="479815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Donut 24">
            <a:extLst>
              <a:ext uri="{FF2B5EF4-FFF2-40B4-BE49-F238E27FC236}">
                <a16:creationId xmlns:a16="http://schemas.microsoft.com/office/drawing/2014/main" id="{1685E318-C1F3-446C-B26E-3ED853F82A58}"/>
              </a:ext>
            </a:extLst>
          </p:cNvPr>
          <p:cNvSpPr/>
          <p:nvPr/>
        </p:nvSpPr>
        <p:spPr>
          <a:xfrm>
            <a:off x="5941578" y="3852078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1" name="Round Same Side Corner Rectangle 19">
            <a:extLst>
              <a:ext uri="{FF2B5EF4-FFF2-40B4-BE49-F238E27FC236}">
                <a16:creationId xmlns:a16="http://schemas.microsoft.com/office/drawing/2014/main" id="{033F2EAB-FE39-41BB-B360-BE4306CC061C}"/>
              </a:ext>
            </a:extLst>
          </p:cNvPr>
          <p:cNvSpPr/>
          <p:nvPr/>
        </p:nvSpPr>
        <p:spPr>
          <a:xfrm>
            <a:off x="2813302" y="5609430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Oval 6">
            <a:extLst>
              <a:ext uri="{FF2B5EF4-FFF2-40B4-BE49-F238E27FC236}">
                <a16:creationId xmlns:a16="http://schemas.microsoft.com/office/drawing/2014/main" id="{43B1FB99-F8AA-432A-9F13-9BFEA4E59B18}"/>
              </a:ext>
            </a:extLst>
          </p:cNvPr>
          <p:cNvSpPr/>
          <p:nvPr/>
        </p:nvSpPr>
        <p:spPr>
          <a:xfrm>
            <a:off x="8612053" y="3853759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Block Arc 31">
            <a:extLst>
              <a:ext uri="{FF2B5EF4-FFF2-40B4-BE49-F238E27FC236}">
                <a16:creationId xmlns:a16="http://schemas.microsoft.com/office/drawing/2014/main" id="{51ECBC88-DBDA-4F68-B80B-69D9E84C2E2C}"/>
              </a:ext>
            </a:extLst>
          </p:cNvPr>
          <p:cNvSpPr/>
          <p:nvPr/>
        </p:nvSpPr>
        <p:spPr>
          <a:xfrm>
            <a:off x="9326649" y="3852078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F8A5396D-684B-4161-8552-E0D644D283D1}"/>
              </a:ext>
            </a:extLst>
          </p:cNvPr>
          <p:cNvSpPr/>
          <p:nvPr/>
        </p:nvSpPr>
        <p:spPr>
          <a:xfrm>
            <a:off x="2746860" y="4814646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FAC09FAB-C3B6-401D-A0A3-B005A4B9B0B7}"/>
              </a:ext>
            </a:extLst>
          </p:cNvPr>
          <p:cNvSpPr>
            <a:spLocks noChangeAspect="1"/>
          </p:cNvSpPr>
          <p:nvPr/>
        </p:nvSpPr>
        <p:spPr>
          <a:xfrm>
            <a:off x="1868409" y="4757217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Round Same Side Corner Rectangle 11">
            <a:extLst>
              <a:ext uri="{FF2B5EF4-FFF2-40B4-BE49-F238E27FC236}">
                <a16:creationId xmlns:a16="http://schemas.microsoft.com/office/drawing/2014/main" id="{8AA7AF90-33CD-4A3B-B1E6-03E16123AD80}"/>
              </a:ext>
            </a:extLst>
          </p:cNvPr>
          <p:cNvSpPr/>
          <p:nvPr/>
        </p:nvSpPr>
        <p:spPr>
          <a:xfrm rot="9900000">
            <a:off x="6944456" y="3875283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Chord 15">
            <a:extLst>
              <a:ext uri="{FF2B5EF4-FFF2-40B4-BE49-F238E27FC236}">
                <a16:creationId xmlns:a16="http://schemas.microsoft.com/office/drawing/2014/main" id="{FE902DC1-DD17-4C86-BA10-81B4A84CBB38}"/>
              </a:ext>
            </a:extLst>
          </p:cNvPr>
          <p:cNvSpPr/>
          <p:nvPr/>
        </p:nvSpPr>
        <p:spPr>
          <a:xfrm>
            <a:off x="7883242" y="379150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 Same Side Corner Rectangle 8">
            <a:extLst>
              <a:ext uri="{FF2B5EF4-FFF2-40B4-BE49-F238E27FC236}">
                <a16:creationId xmlns:a16="http://schemas.microsoft.com/office/drawing/2014/main" id="{872E802A-D2D1-4983-A8FD-B988F8C4CFDE}"/>
              </a:ext>
            </a:extLst>
          </p:cNvPr>
          <p:cNvSpPr/>
          <p:nvPr/>
        </p:nvSpPr>
        <p:spPr>
          <a:xfrm>
            <a:off x="2855426" y="3853759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Round Same Side Corner Rectangle 20">
            <a:extLst>
              <a:ext uri="{FF2B5EF4-FFF2-40B4-BE49-F238E27FC236}">
                <a16:creationId xmlns:a16="http://schemas.microsoft.com/office/drawing/2014/main" id="{744C2781-B8AF-4E8A-96A4-01A7900E79C5}"/>
              </a:ext>
            </a:extLst>
          </p:cNvPr>
          <p:cNvSpPr/>
          <p:nvPr/>
        </p:nvSpPr>
        <p:spPr>
          <a:xfrm rot="10800000">
            <a:off x="3636586" y="3850703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Block Arc 25">
            <a:extLst>
              <a:ext uri="{FF2B5EF4-FFF2-40B4-BE49-F238E27FC236}">
                <a16:creationId xmlns:a16="http://schemas.microsoft.com/office/drawing/2014/main" id="{B89939E0-A75E-473E-96F7-6F245FAE09BB}"/>
              </a:ext>
            </a:extLst>
          </p:cNvPr>
          <p:cNvSpPr/>
          <p:nvPr/>
        </p:nvSpPr>
        <p:spPr>
          <a:xfrm>
            <a:off x="5272230" y="3948262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55">
            <a:extLst>
              <a:ext uri="{FF2B5EF4-FFF2-40B4-BE49-F238E27FC236}">
                <a16:creationId xmlns:a16="http://schemas.microsoft.com/office/drawing/2014/main" id="{5BE536F2-7F54-4219-BDB0-DE1387A280EA}"/>
              </a:ext>
            </a:extLst>
          </p:cNvPr>
          <p:cNvSpPr/>
          <p:nvPr/>
        </p:nvSpPr>
        <p:spPr>
          <a:xfrm>
            <a:off x="4613733" y="3813352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62" name="Graphic 61" descr="Tandwielen">
            <a:extLst>
              <a:ext uri="{FF2B5EF4-FFF2-40B4-BE49-F238E27FC236}">
                <a16:creationId xmlns:a16="http://schemas.microsoft.com/office/drawing/2014/main" id="{AE9167A6-3D54-4B43-9B6B-33D0D278F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337" y="5550873"/>
            <a:ext cx="625785" cy="625785"/>
          </a:xfrm>
          <a:prstGeom prst="rect">
            <a:avLst/>
          </a:prstGeom>
        </p:spPr>
      </p:pic>
      <p:pic>
        <p:nvPicPr>
          <p:cNvPr id="63" name="Graphic 62" descr="Hoofd met radertjes">
            <a:extLst>
              <a:ext uri="{FF2B5EF4-FFF2-40B4-BE49-F238E27FC236}">
                <a16:creationId xmlns:a16="http://schemas.microsoft.com/office/drawing/2014/main" id="{6C1B9D55-8DF9-4A90-B015-D2D30ED41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2053" y="5559294"/>
            <a:ext cx="625785" cy="625785"/>
          </a:xfrm>
          <a:prstGeom prst="rect">
            <a:avLst/>
          </a:prstGeom>
        </p:spPr>
      </p:pic>
      <p:pic>
        <p:nvPicPr>
          <p:cNvPr id="64" name="Graphic 63" descr="Gloeilamp">
            <a:extLst>
              <a:ext uri="{FF2B5EF4-FFF2-40B4-BE49-F238E27FC236}">
                <a16:creationId xmlns:a16="http://schemas.microsoft.com/office/drawing/2014/main" id="{1063E3CD-2CDE-4AD1-A3DF-90C52961A7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1457" y="5505212"/>
            <a:ext cx="625785" cy="625785"/>
          </a:xfrm>
          <a:prstGeom prst="rect">
            <a:avLst/>
          </a:prstGeom>
        </p:spPr>
      </p:pic>
      <p:pic>
        <p:nvPicPr>
          <p:cNvPr id="65" name="Graphic 64" descr="Onderzoek">
            <a:extLst>
              <a:ext uri="{FF2B5EF4-FFF2-40B4-BE49-F238E27FC236}">
                <a16:creationId xmlns:a16="http://schemas.microsoft.com/office/drawing/2014/main" id="{CDE7DCE1-7ABA-4CCD-A375-A9EA78AE7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6567" y="5574964"/>
            <a:ext cx="625785" cy="625785"/>
          </a:xfrm>
          <a:prstGeom prst="rect">
            <a:avLst/>
          </a:prstGeom>
        </p:spPr>
      </p:pic>
      <p:pic>
        <p:nvPicPr>
          <p:cNvPr id="66" name="Graphic 65" descr="Oog">
            <a:extLst>
              <a:ext uri="{FF2B5EF4-FFF2-40B4-BE49-F238E27FC236}">
                <a16:creationId xmlns:a16="http://schemas.microsoft.com/office/drawing/2014/main" id="{8C18F98C-7BE0-402D-A018-F7620D54E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1058" y="5591607"/>
            <a:ext cx="625785" cy="625785"/>
          </a:xfrm>
          <a:prstGeom prst="rect">
            <a:avLst/>
          </a:prstGeom>
        </p:spPr>
      </p:pic>
      <p:pic>
        <p:nvPicPr>
          <p:cNvPr id="67" name="Graphic 66" descr="Database">
            <a:extLst>
              <a:ext uri="{FF2B5EF4-FFF2-40B4-BE49-F238E27FC236}">
                <a16:creationId xmlns:a16="http://schemas.microsoft.com/office/drawing/2014/main" id="{951E6C4D-C0CE-4908-A328-93F32344A4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06175" y="5550873"/>
            <a:ext cx="625785" cy="625785"/>
          </a:xfrm>
          <a:prstGeom prst="rect">
            <a:avLst/>
          </a:prstGeom>
        </p:spPr>
      </p:pic>
      <p:pic>
        <p:nvPicPr>
          <p:cNvPr id="68" name="Graphic 67" descr="Marketing">
            <a:extLst>
              <a:ext uri="{FF2B5EF4-FFF2-40B4-BE49-F238E27FC236}">
                <a16:creationId xmlns:a16="http://schemas.microsoft.com/office/drawing/2014/main" id="{AACFB0CF-320B-45A5-BC15-DA830F999D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11655" y="5578538"/>
            <a:ext cx="625785" cy="625785"/>
          </a:xfrm>
          <a:prstGeom prst="rect">
            <a:avLst/>
          </a:prstGeom>
        </p:spPr>
      </p:pic>
      <p:pic>
        <p:nvPicPr>
          <p:cNvPr id="69" name="Graphic 68" descr="Downloaden uit de cloud">
            <a:extLst>
              <a:ext uri="{FF2B5EF4-FFF2-40B4-BE49-F238E27FC236}">
                <a16:creationId xmlns:a16="http://schemas.microsoft.com/office/drawing/2014/main" id="{C0DAD61C-81A6-4FA7-AB78-C897F85A0A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04640" y="5574964"/>
            <a:ext cx="625785" cy="625785"/>
          </a:xfrm>
          <a:prstGeom prst="rect">
            <a:avLst/>
          </a:prstGeom>
        </p:spPr>
      </p:pic>
      <p:pic>
        <p:nvPicPr>
          <p:cNvPr id="70" name="Graphic 69" descr="Schakel">
            <a:extLst>
              <a:ext uri="{FF2B5EF4-FFF2-40B4-BE49-F238E27FC236}">
                <a16:creationId xmlns:a16="http://schemas.microsoft.com/office/drawing/2014/main" id="{4EC833A6-3BFD-4267-97A7-4E0F9049CE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5684" y="5514228"/>
            <a:ext cx="625785" cy="625785"/>
          </a:xfrm>
          <a:prstGeom prst="rect">
            <a:avLst/>
          </a:prstGeom>
        </p:spPr>
      </p:pic>
      <p:pic>
        <p:nvPicPr>
          <p:cNvPr id="71" name="Graphic 70" descr="Deel">
            <a:extLst>
              <a:ext uri="{FF2B5EF4-FFF2-40B4-BE49-F238E27FC236}">
                <a16:creationId xmlns:a16="http://schemas.microsoft.com/office/drawing/2014/main" id="{A28EDEEE-B26A-487E-8C77-10B2451953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7384" y="4660480"/>
            <a:ext cx="625785" cy="6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FlandersArtEmbedFont.potx" id="{BB59C288-49F4-4F23-B02D-32A82076CA91}" vid="{78E0E44D-7B53-49E0-AA92-E630DA6B3B9E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3417483416DB438DF66EFAC137C522" ma:contentTypeVersion="9" ma:contentTypeDescription="Een nieuw document maken." ma:contentTypeScope="" ma:versionID="580eab1a0e144b17f9a1b02a6058277e">
  <xsd:schema xmlns:xsd="http://www.w3.org/2001/XMLSchema" xmlns:xs="http://www.w3.org/2001/XMLSchema" xmlns:p="http://schemas.microsoft.com/office/2006/metadata/properties" xmlns:ns2="1c8fb278-fb06-4d8d-a096-93c4ef6b2fb9" xmlns:ns3="aafe6026-913c-4d28-afb5-dce0a260547c" targetNamespace="http://schemas.microsoft.com/office/2006/metadata/properties" ma:root="true" ma:fieldsID="4d839d5fd7cc9fce8dcd0b57ce07e95d" ns2:_="" ns3:_="">
    <xsd:import namespace="1c8fb278-fb06-4d8d-a096-93c4ef6b2fb9"/>
    <xsd:import namespace="aafe6026-913c-4d28-afb5-dce0a26054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fb278-fb06-4d8d-a096-93c4ef6b2f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fe6026-913c-4d28-afb5-dce0a26054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419E4-26F8-4A64-AEC3-82A853FAF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275AA2-3ACA-48E4-8347-7FCB06BDD91E}">
  <ds:schemaRefs>
    <ds:schemaRef ds:uri="http://purl.org/dc/elements/1.1/"/>
    <ds:schemaRef ds:uri="http://schemas.microsoft.com/office/2006/metadata/properties"/>
    <ds:schemaRef ds:uri="fb9056ea-9310-47cd-b5dc-19320e7ca40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b3b929e-fe80-4670-9dbf-646674794ee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B911F5-C4E9-41D9-832F-E8E23F2ACA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fb278-fb06-4d8d-a096-93c4ef6b2fb9"/>
    <ds:schemaRef ds:uri="aafe6026-913c-4d28-afb5-dce0a26054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Presentatie_FlandersArtEmbedFont</Template>
  <TotalTime>0</TotalTime>
  <Words>21</Words>
  <Application>Microsoft Office PowerPoint</Application>
  <PresentationFormat>Widescreen</PresentationFormat>
  <Paragraphs>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 Light</vt:lpstr>
      <vt:lpstr>FlandersArtSans-Regular</vt:lpstr>
      <vt:lpstr>Calibri</vt:lpstr>
      <vt:lpstr>FlandersArtSans-Bold</vt:lpstr>
      <vt:lpstr>Arial</vt:lpstr>
      <vt:lpstr>Wingdings</vt:lpstr>
      <vt:lpstr>FlandersArtSans-Medium</vt:lpstr>
      <vt:lpstr>Kantoorthema</vt:lpstr>
      <vt:lpstr>PowerPoint Presentation</vt:lpstr>
      <vt:lpstr>Overzicht</vt:lpstr>
      <vt:lpstr>Iconen, meer via Invoegen Pictogrammen (Insert Icons)</vt:lpstr>
    </vt:vector>
  </TitlesOfParts>
  <Company>Digitaal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Dwight</dc:creator>
  <cp:lastModifiedBy>Dwight</cp:lastModifiedBy>
  <cp:revision>1</cp:revision>
  <dcterms:created xsi:type="dcterms:W3CDTF">2021-05-20T13:31:10Z</dcterms:created>
  <dcterms:modified xsi:type="dcterms:W3CDTF">2021-05-20T13:31:46Z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0x010100183417483416DB438DF66EFAC137C522</vt:lpwstr>
  </property>
</Properties>
</file>